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Libre Baskerville"/>
      <p:regular r:id="rId10"/>
      <p:bold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StfUaBITXH3AcCviVNcK7QK3l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ibreBaskerville-bold.fntdata"/><Relationship Id="rId10" Type="http://schemas.openxmlformats.org/officeDocument/2006/relationships/font" Target="fonts/LibreBaskerville-regular.fntdata"/><Relationship Id="rId13" Type="http://customschemas.google.com/relationships/presentationmetadata" Target="metadata"/><Relationship Id="rId12" Type="http://schemas.openxmlformats.org/officeDocument/2006/relationships/font" Target="fonts/LibreBaskerville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7"/>
          <p:cNvPicPr preferRelativeResize="0"/>
          <p:nvPr/>
        </p:nvPicPr>
        <p:blipFill rotWithShape="1">
          <a:blip r:embed="rId2">
            <a:alphaModFix amt="35000"/>
          </a:blip>
          <a:srcRect b="0" l="0" r="0" t="0"/>
          <a:stretch/>
        </p:blipFill>
        <p:spPr>
          <a:xfrm>
            <a:off x="0" y="968"/>
            <a:ext cx="12191999" cy="6856064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7"/>
          <p:cNvSpPr txBox="1"/>
          <p:nvPr>
            <p:ph idx="1" type="body"/>
          </p:nvPr>
        </p:nvSpPr>
        <p:spPr>
          <a:xfrm>
            <a:off x="568181" y="2002632"/>
            <a:ext cx="10542587" cy="1059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2" type="body"/>
          </p:nvPr>
        </p:nvSpPr>
        <p:spPr>
          <a:xfrm>
            <a:off x="568180" y="3356755"/>
            <a:ext cx="10542587" cy="647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b="0" sz="23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3" type="body"/>
          </p:nvPr>
        </p:nvSpPr>
        <p:spPr>
          <a:xfrm>
            <a:off x="568180" y="5021958"/>
            <a:ext cx="10542587" cy="4367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 b="0" sz="23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20" name="Google Shape;20;p7"/>
          <p:cNvGrpSpPr/>
          <p:nvPr/>
        </p:nvGrpSpPr>
        <p:grpSpPr>
          <a:xfrm>
            <a:off x="548345" y="250591"/>
            <a:ext cx="1038225" cy="1031240"/>
            <a:chOff x="0" y="0"/>
            <a:chExt cx="1191527" cy="1616226"/>
          </a:xfrm>
        </p:grpSpPr>
        <p:sp>
          <p:nvSpPr>
            <p:cNvPr id="21" name="Google Shape;21;p7"/>
            <p:cNvSpPr txBox="1"/>
            <p:nvPr/>
          </p:nvSpPr>
          <p:spPr>
            <a:xfrm>
              <a:off x="0" y="1196428"/>
              <a:ext cx="1191028" cy="4197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12700">
              <a:spAutoFit/>
            </a:bodyPr>
            <a:lstStyle/>
            <a:p>
              <a:pPr indent="0" lvl="0" marL="8890" marR="0" rtl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900" u="none" cap="none" strike="noStrike">
                  <a:solidFill>
                    <a:srgbClr val="2F5496"/>
                  </a:solidFill>
                  <a:latin typeface="Libre Baskerville"/>
                  <a:ea typeface="Libre Baskerville"/>
                  <a:cs typeface="Libre Baskerville"/>
                  <a:sym typeface="Libre Baskerville"/>
                </a:rPr>
                <a:t>IIT KHARAGPUR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2" name="Google Shape;22;p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8657" y="0"/>
              <a:ext cx="1162870" cy="119714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" name="Google Shape;23;p7"/>
          <p:cNvSpPr txBox="1"/>
          <p:nvPr/>
        </p:nvSpPr>
        <p:spPr>
          <a:xfrm>
            <a:off x="1712320" y="212436"/>
            <a:ext cx="10353930" cy="10693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Centre of Excellence in Safety Engineering and Analytics (CoE-SEA), IIT Kharagpur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International Conference on “Safety, Health and Analytics-Driven Governance for Sustainable Development” (SHADG 2024)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/>
        </p:nvSpPr>
        <p:spPr>
          <a:xfrm>
            <a:off x="0" y="6358057"/>
            <a:ext cx="12191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International Conference on “Safety, Health and Analytics-Driven Governance for Sustainable Development” (SHADG 2024) </a:t>
            </a:r>
            <a:endParaRPr/>
          </a:p>
        </p:txBody>
      </p:sp>
      <p:sp>
        <p:nvSpPr>
          <p:cNvPr id="26" name="Google Shape;26;p8"/>
          <p:cNvSpPr txBox="1"/>
          <p:nvPr>
            <p:ph idx="1" type="body"/>
          </p:nvPr>
        </p:nvSpPr>
        <p:spPr>
          <a:xfrm>
            <a:off x="449263" y="150286"/>
            <a:ext cx="10663237" cy="794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2" type="body"/>
          </p:nvPr>
        </p:nvSpPr>
        <p:spPr>
          <a:xfrm>
            <a:off x="449263" y="1082050"/>
            <a:ext cx="10663237" cy="586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3" type="body"/>
          </p:nvPr>
        </p:nvSpPr>
        <p:spPr>
          <a:xfrm>
            <a:off x="449263" y="1805069"/>
            <a:ext cx="10663237" cy="4387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/>
          <p:nvPr>
            <p:ph idx="1" type="body"/>
          </p:nvPr>
        </p:nvSpPr>
        <p:spPr>
          <a:xfrm>
            <a:off x="568181" y="2002632"/>
            <a:ext cx="10542587" cy="1059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/>
          </a:p>
        </p:txBody>
      </p:sp>
      <p:sp>
        <p:nvSpPr>
          <p:cNvPr id="34" name="Google Shape;34;p1"/>
          <p:cNvSpPr txBox="1"/>
          <p:nvPr>
            <p:ph idx="2" type="body"/>
          </p:nvPr>
        </p:nvSpPr>
        <p:spPr>
          <a:xfrm>
            <a:off x="568180" y="3356755"/>
            <a:ext cx="10542587" cy="647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</p:txBody>
      </p:sp>
      <p:sp>
        <p:nvSpPr>
          <p:cNvPr id="35" name="Google Shape;35;p1"/>
          <p:cNvSpPr txBox="1"/>
          <p:nvPr>
            <p:ph idx="2" type="body"/>
          </p:nvPr>
        </p:nvSpPr>
        <p:spPr>
          <a:xfrm>
            <a:off x="568180" y="3356755"/>
            <a:ext cx="10542587" cy="647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"/>
          <p:cNvSpPr txBox="1"/>
          <p:nvPr>
            <p:ph idx="1" type="body"/>
          </p:nvPr>
        </p:nvSpPr>
        <p:spPr>
          <a:xfrm>
            <a:off x="449263" y="150286"/>
            <a:ext cx="10663237" cy="794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41" name="Google Shape;41;p2"/>
          <p:cNvSpPr txBox="1"/>
          <p:nvPr>
            <p:ph idx="2" type="body"/>
          </p:nvPr>
        </p:nvSpPr>
        <p:spPr>
          <a:xfrm>
            <a:off x="449263" y="1082050"/>
            <a:ext cx="10663237" cy="586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42" name="Google Shape;42;p2"/>
          <p:cNvSpPr txBox="1"/>
          <p:nvPr>
            <p:ph idx="3" type="body"/>
          </p:nvPr>
        </p:nvSpPr>
        <p:spPr>
          <a:xfrm>
            <a:off x="449263" y="1805069"/>
            <a:ext cx="10663237" cy="4387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"/>
          <p:cNvSpPr txBox="1"/>
          <p:nvPr>
            <p:ph idx="1" type="body"/>
          </p:nvPr>
        </p:nvSpPr>
        <p:spPr>
          <a:xfrm>
            <a:off x="449263" y="150286"/>
            <a:ext cx="10663237" cy="794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48" name="Google Shape;48;p3"/>
          <p:cNvSpPr txBox="1"/>
          <p:nvPr>
            <p:ph idx="2" type="body"/>
          </p:nvPr>
        </p:nvSpPr>
        <p:spPr>
          <a:xfrm>
            <a:off x="449263" y="1082050"/>
            <a:ext cx="10663237" cy="586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49" name="Google Shape;49;p3"/>
          <p:cNvSpPr txBox="1"/>
          <p:nvPr>
            <p:ph idx="3" type="body"/>
          </p:nvPr>
        </p:nvSpPr>
        <p:spPr>
          <a:xfrm>
            <a:off x="449263" y="1805069"/>
            <a:ext cx="10663237" cy="4387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 txBox="1"/>
          <p:nvPr>
            <p:ph idx="1" type="body"/>
          </p:nvPr>
        </p:nvSpPr>
        <p:spPr>
          <a:xfrm>
            <a:off x="449263" y="150286"/>
            <a:ext cx="10663237" cy="794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55" name="Google Shape;55;p4"/>
          <p:cNvSpPr txBox="1"/>
          <p:nvPr>
            <p:ph idx="2" type="body"/>
          </p:nvPr>
        </p:nvSpPr>
        <p:spPr>
          <a:xfrm>
            <a:off x="449263" y="1082050"/>
            <a:ext cx="10663237" cy="586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56" name="Google Shape;56;p4"/>
          <p:cNvSpPr txBox="1"/>
          <p:nvPr>
            <p:ph idx="3" type="body"/>
          </p:nvPr>
        </p:nvSpPr>
        <p:spPr>
          <a:xfrm>
            <a:off x="449263" y="1805069"/>
            <a:ext cx="10663237" cy="4387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"/>
          <p:cNvSpPr txBox="1"/>
          <p:nvPr>
            <p:ph idx="1" type="body"/>
          </p:nvPr>
        </p:nvSpPr>
        <p:spPr>
          <a:xfrm>
            <a:off x="449263" y="150286"/>
            <a:ext cx="10663237" cy="794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49263" y="1082050"/>
            <a:ext cx="10663237" cy="586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63" name="Google Shape;63;p5"/>
          <p:cNvSpPr txBox="1"/>
          <p:nvPr>
            <p:ph idx="3" type="body"/>
          </p:nvPr>
        </p:nvSpPr>
        <p:spPr>
          <a:xfrm>
            <a:off x="449263" y="1805069"/>
            <a:ext cx="10663237" cy="4387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2023-10-12T05:12:44Z</dcterms:created>
  <dc:creator>Gourab bagchi</dc:creator>
</cp:coreProperties>
</file>